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2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(SPIKE 2) or .llsp3 (SPIKE 3) extension. </a:t>
            </a:r>
          </a:p>
          <a:p>
            <a:r>
              <a:rPr lang="en-US" dirty="0"/>
              <a:t>You can find all the files saved in your My Documents folder </a:t>
            </a:r>
          </a:p>
          <a:p>
            <a:r>
              <a:rPr lang="en-US" dirty="0"/>
              <a:t>You can email or share these files with anyone via email, etc.</a:t>
            </a:r>
          </a:p>
          <a:p>
            <a:r>
              <a:rPr lang="en-US" dirty="0">
                <a:solidFill>
                  <a:srgbClr val="FF0000"/>
                </a:solidFill>
              </a:rPr>
              <a:t>Projects do auto-save, however, it is good practice to backup your project files often since you cannot recover files from the Hub to your computer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72"/>
          <a:stretch/>
        </p:blipFill>
        <p:spPr>
          <a:xfrm>
            <a:off x="6234493" y="2285276"/>
            <a:ext cx="1633924" cy="57709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EBD75D-F89A-0730-9915-DA6F1990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15" y="1228754"/>
            <a:ext cx="2952710" cy="7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 or you can locate the correct .</a:t>
            </a:r>
            <a:r>
              <a:rPr lang="en-US" dirty="0" err="1"/>
              <a:t>lms</a:t>
            </a:r>
            <a:r>
              <a:rPr lang="en-US" dirty="0"/>
              <a:t> file and share it with someone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Unfortunately, using COPY-PASTE across projects does not work in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4C60ACB7-72C8-CCAF-8839-030BD02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4" y="1277961"/>
            <a:ext cx="4073979" cy="334847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7684DF38-042F-A768-78A7-7731C23B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8" y="2516995"/>
            <a:ext cx="3911550" cy="323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4" y="1267076"/>
            <a:ext cx="287265" cy="245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61538" y="2516995"/>
            <a:ext cx="244512" cy="209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3E627B8-5CEC-76FF-DD76-66ADCBC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" y="1282768"/>
            <a:ext cx="5341847" cy="23571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9789F1-17BF-47C8-BD75-B445786A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11"/>
          <a:stretch/>
        </p:blipFill>
        <p:spPr>
          <a:xfrm>
            <a:off x="98927" y="3670767"/>
            <a:ext cx="5286673" cy="235716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9A6DA5B-7B74-2F51-05DC-866C1E96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29" y="1166441"/>
            <a:ext cx="3262012" cy="267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963069"/>
            <a:ext cx="3454400" cy="2303415"/>
          </a:xfrm>
        </p:spPr>
        <p:txBody>
          <a:bodyPr>
            <a:normAutofit/>
          </a:bodyPr>
          <a:lstStyle/>
          <a:p>
            <a:r>
              <a:rPr lang="en-US" sz="1600" dirty="0"/>
              <a:t>Click on “My Projects” to view a list of the projects you have made.</a:t>
            </a:r>
          </a:p>
          <a:p>
            <a:r>
              <a:rPr lang="en-US" sz="1600" dirty="0"/>
              <a:t>To edit an existing project click on the edit icon [2] and then select the project you want to modify. Select the desired action (delete or duplicate or rename or move) [3].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09352" y="2674717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5505669" y="24679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4213031" y="4165236"/>
            <a:ext cx="892370" cy="947292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4686137" y="4743196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5105825" y="2661508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5569313" y="2168353"/>
            <a:ext cx="279037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BF8D2-0405-FE71-8475-75355B7C1A54}"/>
              </a:ext>
            </a:extLst>
          </p:cNvPr>
          <p:cNvSpPr/>
          <p:nvPr/>
        </p:nvSpPr>
        <p:spPr>
          <a:xfrm>
            <a:off x="4908988" y="2082131"/>
            <a:ext cx="476612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A002-9122-58DF-7F54-D909520E8784}"/>
              </a:ext>
            </a:extLst>
          </p:cNvPr>
          <p:cNvSpPr txBox="1"/>
          <p:nvPr/>
        </p:nvSpPr>
        <p:spPr>
          <a:xfrm>
            <a:off x="4686137" y="180510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List/icon view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B1C2-5C4A-54DB-A5FC-81CC165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1313768"/>
            <a:ext cx="5123910" cy="416537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2EDE1C5-0842-2C1B-6D89-DF696AC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256427"/>
            <a:ext cx="2066781" cy="1743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(3 dots) [2] and then select the project you want to modify. Select the desired action (delete or duplicate or rename or 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45874" y="1924598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3373174" y="47404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826821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4355602" y="2224188"/>
            <a:ext cx="1015357" cy="110956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5302281" y="186341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5345465" y="2167271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283033" y="2739040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471F-80EF-086C-AB97-BE507F3E0DC4}"/>
              </a:ext>
            </a:extLst>
          </p:cNvPr>
          <p:cNvSpPr txBox="1"/>
          <p:nvPr/>
        </p:nvSpPr>
        <p:spPr>
          <a:xfrm>
            <a:off x="7267787" y="240963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66C43-1209-593F-FFB8-A21ADF9A2610}"/>
              </a:ext>
            </a:extLst>
          </p:cNvPr>
          <p:cNvSpPr txBox="1"/>
          <p:nvPr/>
        </p:nvSpPr>
        <p:spPr>
          <a:xfrm>
            <a:off x="4401878" y="129794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List/icon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D2EAB-83A8-0214-C7C8-CA0E26E226EF}"/>
              </a:ext>
            </a:extLst>
          </p:cNvPr>
          <p:cNvSpPr/>
          <p:nvPr/>
        </p:nvSpPr>
        <p:spPr>
          <a:xfrm>
            <a:off x="5045874" y="1583246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FB805F-E97F-B3C3-2F1D-BBE2A950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38" y="1243011"/>
            <a:ext cx="3555960" cy="32216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87985" y="2427470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 Icon lets you select what “slot” on the Hub you want your project to be saved in</a:t>
            </a:r>
          </a:p>
          <a:p>
            <a:r>
              <a:rPr lang="en-US" dirty="0"/>
              <a:t>Use the right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  <p:pic>
        <p:nvPicPr>
          <p:cNvPr id="17" name="Picture 16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912E097C-F4E5-E756-D2A0-93C39278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8" y="4632241"/>
            <a:ext cx="1684134" cy="1549017"/>
          </a:xfrm>
          <a:prstGeom prst="rect">
            <a:avLst/>
          </a:prstGeom>
        </p:spPr>
      </p:pic>
      <p:pic>
        <p:nvPicPr>
          <p:cNvPr id="19" name="Picture 18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DE312D-2E6B-9630-4BB3-A8FBA49F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5" y="4632241"/>
            <a:ext cx="1733055" cy="15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242</TotalTime>
  <Words>963</Words>
  <Application>Microsoft Macintosh PowerPoint</Application>
  <PresentationFormat>On-screen Show (4:3)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36</cp:revision>
  <dcterms:created xsi:type="dcterms:W3CDTF">2019-12-31T03:18:51Z</dcterms:created>
  <dcterms:modified xsi:type="dcterms:W3CDTF">2023-05-12T17:11:36Z</dcterms:modified>
</cp:coreProperties>
</file>